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710966-1C22-4342-A26C-07D3D0A80194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83448-BFCA-400B-9113-F73D40345D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1.wmf"/><Relationship Id="rId7" Type="http://schemas.openxmlformats.org/officeDocument/2006/relationships/image" Target="../media/image8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wmf"/><Relationship Id="rId11" Type="http://schemas.openxmlformats.org/officeDocument/2006/relationships/image" Target="../media/image17.wmf"/><Relationship Id="rId5" Type="http://schemas.openxmlformats.org/officeDocument/2006/relationships/image" Target="../media/image13.wmf"/><Relationship Id="rId10" Type="http://schemas.openxmlformats.org/officeDocument/2006/relationships/image" Target="../media/image16.wmf"/><Relationship Id="rId4" Type="http://schemas.openxmlformats.org/officeDocument/2006/relationships/image" Target="../media/image12.gif"/><Relationship Id="rId9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Ravie" pitchFamily="82" charset="0"/>
              </a:rPr>
              <a:t>All About Cheese!</a:t>
            </a:r>
            <a:endParaRPr lang="en-US" b="1" dirty="0">
              <a:solidFill>
                <a:srgbClr val="FFFF00"/>
              </a:solidFill>
              <a:latin typeface="Ravie" pitchFamily="82" charset="0"/>
            </a:endParaRPr>
          </a:p>
        </p:txBody>
      </p:sp>
      <p:pic>
        <p:nvPicPr>
          <p:cNvPr id="1029" name="Picture 5" descr="C:\Documents and Settings\B-P\Local Settings\Temporary Internet Files\Content.IE5\4PUZK9YF\MCj023400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799"/>
            <a:ext cx="4032623" cy="3955073"/>
          </a:xfrm>
          <a:prstGeom prst="rect">
            <a:avLst/>
          </a:prstGeom>
          <a:noFill/>
        </p:spPr>
      </p:pic>
      <p:pic>
        <p:nvPicPr>
          <p:cNvPr id="1031" name="Picture 7" descr="C:\Documents and Settings\B-P\Local Settings\Temporary Internet Files\Content.IE5\4PUZK9YF\MCj041736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6166" y="2379472"/>
            <a:ext cx="2400434" cy="1811528"/>
          </a:xfrm>
          <a:prstGeom prst="rect">
            <a:avLst/>
          </a:prstGeom>
          <a:noFill/>
        </p:spPr>
      </p:pic>
      <p:pic>
        <p:nvPicPr>
          <p:cNvPr id="1032" name="Picture 8" descr="C:\Documents and Settings\B-P\Local Settings\Temporary Internet Files\Content.IE5\0ZY6DB7I\MPj031639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2743200"/>
            <a:ext cx="1248597" cy="819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More cheese!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There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are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so many types of cheeses.</a:t>
            </a:r>
          </a:p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Cheese is yummy!</a:t>
            </a:r>
          </a:p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There is vegetarian cheese.</a:t>
            </a:r>
          </a:p>
          <a:p>
            <a:r>
              <a:rPr lang="en-US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My friend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likes cheese 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too!</a:t>
            </a:r>
            <a:endParaRPr lang="en-US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Usually made of milk of cows, buffalo, goats, or sheep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50" name="Picture 2" descr="C:\Documents and Settings\B-P\Local Settings\Temporary Internet Files\Content.IE5\4HUFKXAV\MCj04079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4354961"/>
            <a:ext cx="3352800" cy="2503039"/>
          </a:xfrm>
          <a:prstGeom prst="rect">
            <a:avLst/>
          </a:prstGeom>
          <a:noFill/>
        </p:spPr>
      </p:pic>
      <p:pic>
        <p:nvPicPr>
          <p:cNvPr id="2051" name="Picture 3" descr="C:\Documents and Settings\B-P\Local Settings\Temporary Internet Files\Content.IE5\0ZY6DB7I\MCj041741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800600"/>
            <a:ext cx="1784350" cy="1784350"/>
          </a:xfrm>
          <a:prstGeom prst="rect">
            <a:avLst/>
          </a:prstGeom>
          <a:noFill/>
        </p:spPr>
      </p:pic>
      <p:pic>
        <p:nvPicPr>
          <p:cNvPr id="2052" name="Picture 4" descr="C:\Documents and Settings\B-P\Local Settings\Temporary Internet Files\Content.IE5\0ZY6DB7I\MCj023336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9862" y="1524000"/>
            <a:ext cx="2624138" cy="2300288"/>
          </a:xfrm>
          <a:prstGeom prst="rect">
            <a:avLst/>
          </a:prstGeom>
          <a:noFill/>
        </p:spPr>
      </p:pic>
      <p:pic>
        <p:nvPicPr>
          <p:cNvPr id="2053" name="Picture 5" descr="C:\Documents and Settings\B-P\Local Settings\Temporary Internet Files\Content.IE5\4PUZK9YF\MCj023257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88" y="4618038"/>
            <a:ext cx="2373312" cy="1795462"/>
          </a:xfrm>
          <a:prstGeom prst="rect">
            <a:avLst/>
          </a:prstGeom>
          <a:noFill/>
        </p:spPr>
      </p:pic>
      <p:pic>
        <p:nvPicPr>
          <p:cNvPr id="2054" name="Picture 6" descr="C:\Documents and Settings\B-P\Local Settings\Temporary Internet Files\Content.IE5\4HUFKXAV\MCj0199309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1000" y="0"/>
            <a:ext cx="2435382" cy="174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smtClean="0"/>
              <a:t>ore Cheese!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Say </a:t>
            </a:r>
            <a:r>
              <a:rPr lang="en-US" dirty="0" err="1" smtClean="0"/>
              <a:t>Cheeeeeeeeeeeesssssseee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3075" name="Picture 3" descr="C:\Documents and Settings\B-P\Local Settings\Temporary Internet Files\Content.IE5\0ZY6DB7I\MPj043875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398090"/>
            <a:ext cx="3276600" cy="2459910"/>
          </a:xfrm>
          <a:prstGeom prst="rect">
            <a:avLst/>
          </a:prstGeom>
          <a:noFill/>
        </p:spPr>
      </p:pic>
      <p:pic>
        <p:nvPicPr>
          <p:cNvPr id="3076" name="Picture 4" descr="C:\Documents and Settings\B-P\Local Settings\Temporary Internet Files\Content.IE5\4PUZK9YF\MCj042484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505200"/>
            <a:ext cx="2457123" cy="3352800"/>
          </a:xfrm>
          <a:prstGeom prst="rect">
            <a:avLst/>
          </a:prstGeom>
          <a:noFill/>
        </p:spPr>
      </p:pic>
      <p:pic>
        <p:nvPicPr>
          <p:cNvPr id="3077" name="Picture 5" descr="C:\Documents and Settings\B-P\Local Settings\Temporary Internet Files\Content.IE5\4PUZK9YF\MMj0223776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6394" y="0"/>
            <a:ext cx="3947606" cy="2876550"/>
          </a:xfrm>
          <a:prstGeom prst="rect">
            <a:avLst/>
          </a:prstGeom>
          <a:noFill/>
        </p:spPr>
      </p:pic>
      <p:pic>
        <p:nvPicPr>
          <p:cNvPr id="3078" name="Picture 6" descr="C:\Documents and Settings\B-P\Local Settings\Temporary Internet Files\Content.IE5\K9UN0DE3\MCj041296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0"/>
            <a:ext cx="3447507" cy="1917826"/>
          </a:xfrm>
          <a:prstGeom prst="rect">
            <a:avLst/>
          </a:prstGeom>
          <a:noFill/>
        </p:spPr>
      </p:pic>
      <p:pic>
        <p:nvPicPr>
          <p:cNvPr id="3079" name="Picture 7" descr="C:\Documents and Settings\B-P\Local Settings\Temporary Internet Files\Content.IE5\4HUFKXAV\MCj0407924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352800"/>
            <a:ext cx="1841500" cy="1374775"/>
          </a:xfrm>
          <a:prstGeom prst="rect">
            <a:avLst/>
          </a:prstGeom>
          <a:noFill/>
        </p:spPr>
      </p:pic>
      <p:pic>
        <p:nvPicPr>
          <p:cNvPr id="3081" name="Picture 9" descr="C:\Documents and Settings\B-P\Local Settings\Temporary Internet Files\Content.IE5\4PUZK9YF\MCj0232579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" y="5410200"/>
            <a:ext cx="1488933" cy="1126402"/>
          </a:xfrm>
          <a:prstGeom prst="rect">
            <a:avLst/>
          </a:prstGeom>
          <a:noFill/>
        </p:spPr>
      </p:pic>
      <p:pic>
        <p:nvPicPr>
          <p:cNvPr id="3082" name="Picture 10" descr="C:\Documents and Settings\B-P\Local Settings\Temporary Internet Files\Content.IE5\4HUFKXAV\MCj0339762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29600" y="3429000"/>
            <a:ext cx="643738" cy="953719"/>
          </a:xfrm>
          <a:prstGeom prst="rect">
            <a:avLst/>
          </a:prstGeom>
          <a:noFill/>
        </p:spPr>
      </p:pic>
      <p:pic>
        <p:nvPicPr>
          <p:cNvPr id="3083" name="Picture 11" descr="C:\Documents and Settings\B-P\Local Settings\Temporary Internet Files\Content.IE5\0ZY6DB7I\MCj0347831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0" y="3429000"/>
            <a:ext cx="658069" cy="838938"/>
          </a:xfrm>
          <a:prstGeom prst="rect">
            <a:avLst/>
          </a:prstGeom>
          <a:noFill/>
        </p:spPr>
      </p:pic>
      <p:pic>
        <p:nvPicPr>
          <p:cNvPr id="3084" name="Picture 12" descr="C:\Documents and Settings\B-P\Local Settings\Temporary Internet Files\Content.IE5\4PUZK9YF\MCj0232559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7200" y="3048000"/>
            <a:ext cx="1721433" cy="1330325"/>
          </a:xfrm>
          <a:prstGeom prst="rect">
            <a:avLst/>
          </a:prstGeom>
          <a:noFill/>
        </p:spPr>
      </p:pic>
      <p:pic>
        <p:nvPicPr>
          <p:cNvPr id="3085" name="Picture 13" descr="C:\Documents and Settings\B-P\Local Settings\Temporary Internet Files\Content.IE5\K9UN0DE3\MCj02157750000[1]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43400" y="5257800"/>
            <a:ext cx="1408960" cy="1307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47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All About Cheese!</vt:lpstr>
      <vt:lpstr>More cheese!</vt:lpstr>
      <vt:lpstr>More Cheese!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Cheese!</dc:title>
  <dc:creator>B-P</dc:creator>
  <cp:lastModifiedBy>B-P</cp:lastModifiedBy>
  <cp:revision>8</cp:revision>
  <dcterms:created xsi:type="dcterms:W3CDTF">2008-10-10T19:38:23Z</dcterms:created>
  <dcterms:modified xsi:type="dcterms:W3CDTF">2008-10-10T21:26:50Z</dcterms:modified>
</cp:coreProperties>
</file>